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3.xml" ContentType="application/xml"/>
  <Override PartName="/customXml/itemProps3.xml" ContentType="application/vnd.openxmlformats-officedocument.customXmlPropertie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customXml/item2.xml" ContentType="application/xml"/>
  <Override PartName="/customXml/itemProps2.xml" ContentType="application/vnd.openxmlformats-officedocument.customXmlProperties+xml"/>
  <Override PartName="/ppt/tableStyles.xml" ContentType="application/vnd.openxmlformats-officedocument.presentationml.tableStyles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4" r:id="rId9"/>
    <p:sldId id="265" r:id="rId10"/>
    <p:sldId id="266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slide" Target="/ppt/slides/slide9.xml" Id="rId13" /><Relationship Type="http://schemas.openxmlformats.org/officeDocument/2006/relationships/viewProps" Target="/ppt/viewProps.xml" Id="rId18" /><Relationship Type="http://schemas.openxmlformats.org/officeDocument/2006/relationships/customXml" Target="/customXml/item3.xml" Id="rId3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presProps" Target="/ppt/presProps.xml" Id="rId17" /><Relationship Type="http://schemas.openxmlformats.org/officeDocument/2006/relationships/customXml" Target="/customXml/item2.xml" Id="rId2" /><Relationship Type="http://schemas.openxmlformats.org/officeDocument/2006/relationships/notesMaster" Target="/ppt/notesMasters/notesMaster1.xml" Id="rId16" /><Relationship Type="http://schemas.openxmlformats.org/officeDocument/2006/relationships/tableStyles" Target="/ppt/tableStyles.xml" Id="rId20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slide" Target="/ppt/slides/slide1.xml" Id="rId5" /><Relationship Type="http://schemas.openxmlformats.org/officeDocument/2006/relationships/slide" Target="/ppt/slides/slide11.xml" Id="rId15" /><Relationship Type="http://schemas.openxmlformats.org/officeDocument/2006/relationships/slide" Target="/ppt/slides/slide6.xml" Id="rId10" /><Relationship Type="http://schemas.openxmlformats.org/officeDocument/2006/relationships/theme" Target="/ppt/theme/theme1.xml" Id="rId1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7AD63-E706-41AE-B886-A2DD590FF28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4F888-582C-4284-9B06-551E7E23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F888-582C-4284-9B06-551E7E23A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65820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6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2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5227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theme" Target="/ppt/theme/theme1.xml" Id="rId13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7" r:id="rId6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8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8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2.png" Id="rId2" /><Relationship Type="http://schemas.openxmlformats.org/officeDocument/2006/relationships/slideLayout" Target="/ppt/slideLayouts/slideLayout8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8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3" /><Relationship Type="http://schemas.openxmlformats.org/officeDocument/2006/relationships/image" Target="/ppt/media/image6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8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8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983D3BE3-CC23-79B7-F0E0-28D0091F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1" b="975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EED73-9B18-E0BC-46A2-79E3DB7A1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Guess the Word game: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DD56B-1189-8DF4-12C3-959706CE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 dirty="0"/>
              <a:t>- Sneha jadhav</a:t>
            </a:r>
          </a:p>
        </p:txBody>
      </p:sp>
    </p:spTree>
    <p:extLst>
      <p:ext uri="{BB962C8B-B14F-4D97-AF65-F5344CB8AC3E}">
        <p14:creationId xmlns:p14="http://schemas.microsoft.com/office/powerpoint/2010/main" val="375602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DD59B2C-9BAB-6E50-A595-22B9F320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0" y="193734"/>
            <a:ext cx="11729060" cy="64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2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A50B12-03A7-4BAF-FE1B-B0262975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0" y="160020"/>
            <a:ext cx="11654649" cy="65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B74D-B1DF-F51C-5AE8-CAFAFF8F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83413"/>
            <a:ext cx="10515600" cy="1325563"/>
          </a:xfrm>
        </p:spPr>
        <p:txBody>
          <a:bodyPr/>
          <a:lstStyle/>
          <a:p>
            <a:r>
              <a:rPr lang="en-US" dirty="0"/>
              <a:t>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F21C-3142-52F3-C94C-443280E3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Guess the name is the game: oriented to the blank letters to be filled and guessed appropriately.</a:t>
            </a:r>
          </a:p>
          <a:p>
            <a:r>
              <a:rPr lang="en-US" dirty="0"/>
              <a:t> Once the letter given by the user is present in the word to be formed then it is filled in the blank space.</a:t>
            </a:r>
          </a:p>
          <a:p>
            <a:r>
              <a:rPr lang="en-US" dirty="0"/>
              <a:t>Each round would have the chances of guessing the letter depending on the word length.</a:t>
            </a:r>
          </a:p>
          <a:p>
            <a:r>
              <a:rPr lang="en-US" dirty="0"/>
              <a:t>If not able to guess then there’s the hint given.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9272F-E326-6892-4B0F-6CB578BF6320}"/>
              </a:ext>
            </a:extLst>
          </p:cNvPr>
          <p:cNvSpPr txBox="1"/>
          <p:nvPr/>
        </p:nvSpPr>
        <p:spPr>
          <a:xfrm>
            <a:off x="484632" y="402336"/>
            <a:ext cx="1109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+mj-lt"/>
              </a:rPr>
              <a:t>Material and tutorial used </a:t>
            </a:r>
            <a:r>
              <a:rPr lang="en-US" sz="36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63F4B-0549-8633-B149-2ED50D12D94B}"/>
              </a:ext>
            </a:extLst>
          </p:cNvPr>
          <p:cNvSpPr txBox="1"/>
          <p:nvPr/>
        </p:nvSpPr>
        <p:spPr>
          <a:xfrm>
            <a:off x="4494276" y="1387772"/>
            <a:ext cx="10991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Youtube</a:t>
            </a:r>
            <a:r>
              <a:rPr lang="en-US" sz="2000" b="1" dirty="0"/>
              <a:t>-</a:t>
            </a:r>
          </a:p>
          <a:p>
            <a:r>
              <a:rPr lang="en-US" sz="2000" dirty="0"/>
              <a:t>Beginner python project-coding course</a:t>
            </a:r>
          </a:p>
          <a:p>
            <a:r>
              <a:rPr lang="en-US" dirty="0"/>
              <a:t>https://www.youtube.com/watch?v=8ext9G7xspg&amp;t=1465s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5F675-40A5-EE60-839C-ED8F37A019E7}"/>
              </a:ext>
            </a:extLst>
          </p:cNvPr>
          <p:cNvSpPr txBox="1"/>
          <p:nvPr/>
        </p:nvSpPr>
        <p:spPr>
          <a:xfrm>
            <a:off x="512064" y="4301378"/>
            <a:ext cx="79644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Freecodecamp</a:t>
            </a:r>
            <a:r>
              <a:rPr lang="en-US" sz="2000" b="1" dirty="0"/>
              <a:t>-</a:t>
            </a:r>
          </a:p>
          <a:p>
            <a:r>
              <a:rPr lang="en-US" sz="2000" b="1" dirty="0"/>
              <a:t>Hangman python project</a:t>
            </a:r>
          </a:p>
          <a:p>
            <a:r>
              <a:rPr lang="en-US" dirty="0"/>
              <a:t>https://www.youtube.com/watch?v=8ext9G7xspg&amp;t=1465s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4471A-4804-B333-A6C5-57385A8DA2E7}"/>
              </a:ext>
            </a:extLst>
          </p:cNvPr>
          <p:cNvSpPr txBox="1"/>
          <p:nvPr/>
        </p:nvSpPr>
        <p:spPr>
          <a:xfrm>
            <a:off x="4494276" y="2951946"/>
            <a:ext cx="7744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effectLst/>
                <a:latin typeface="Roboto" panose="02000000000000000000" pitchFamily="2" charset="0"/>
              </a:rPr>
              <a:t>Youtube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-</a:t>
            </a:r>
          </a:p>
          <a:p>
            <a:r>
              <a:rPr lang="en-US" i="0" dirty="0">
                <a:effectLst/>
                <a:latin typeface="Roboto" panose="02000000000000000000" pitchFamily="2" charset="0"/>
              </a:rPr>
              <a:t>How to Make a Hangman Game with VBA. Part 1 - The Finished Game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876C5-2583-57DE-758F-5B66C90A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053" y="4301377"/>
            <a:ext cx="3616543" cy="984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F0E8E-5E6C-138B-879A-87A15A43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86" y="1440369"/>
            <a:ext cx="2757613" cy="126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796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02C5FD-9AE0-8133-1015-5E2341AACFCC}"/>
              </a:ext>
            </a:extLst>
          </p:cNvPr>
          <p:cNvSpPr txBox="1"/>
          <p:nvPr/>
        </p:nvSpPr>
        <p:spPr>
          <a:xfrm>
            <a:off x="429768" y="512064"/>
            <a:ext cx="11384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+mj-lt"/>
              </a:rPr>
              <a:t>Customization Made: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2F6D6-C92B-D638-2C2A-4741600094E5}"/>
              </a:ext>
            </a:extLst>
          </p:cNvPr>
          <p:cNvSpPr txBox="1"/>
          <p:nvPr/>
        </p:nvSpPr>
        <p:spPr>
          <a:xfrm>
            <a:off x="236601" y="2420904"/>
            <a:ext cx="110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Hints : The line was added to give a proper hint to guess the word.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882EE-14FD-8D75-D7C6-DBD131A95B1F}"/>
              </a:ext>
            </a:extLst>
          </p:cNvPr>
          <p:cNvSpPr txBox="1"/>
          <p:nvPr/>
        </p:nvSpPr>
        <p:spPr>
          <a:xfrm>
            <a:off x="236601" y="3451272"/>
            <a:ext cx="11384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2) Change in resolution: the size of the words was comparatively small so, increased the size and made changes in the resolution.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C1E69-6A35-85FB-CD1D-EA21EC45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" y="1587439"/>
            <a:ext cx="2679725" cy="748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24840-AAE5-1C5A-AF81-3919BB4A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43" y="4033461"/>
            <a:ext cx="4157886" cy="831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83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CCC5BFF-65A3-F235-8190-EFD90986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82" y="492442"/>
            <a:ext cx="11693235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Abadi" panose="020B0604020104020204" pitchFamily="34" charset="0"/>
                <a:cs typeface="AngsanaUPC" panose="020B0502040204020203" pitchFamily="18" charset="-34"/>
              </a:rPr>
              <a:t>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ere’s what can be learned from the above code: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Random Module: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How to use the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random.choice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() function to select a random item from a list.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Functions: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Creating reusable functions like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choose_word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,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display_word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, and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make_guess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How functions interact with global variables (global keyword).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String Manipulation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Dynamically updating the word display to show guessed letters with underscores for unguessed letters.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Logic Implementation: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Tracking and managing game state using variables like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guessed_letters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 and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attempts_remaining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Validating user input to ensure it matches the game's requirements (e.g., single alphabetic characters).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Event Handling: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How user input (via Entry and Button) triggers specific functions.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Game Mechanics: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Implementing logic for word guessing, checking for correct guesses, and determining win/loss conditions.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Message Box: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Using message box to display error messages, alerts, and game outcomes.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Dynamic Updates: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Real-time updates of the displayed word, guessed letters, and remaining attempts using .config().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Set Data Structure: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Using sets to store guessed letters, ensuring uniqueness and efficient lookups.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  <a:t>This code is an excellent introduction to both game logic and graphical user interface design in Python. It reinforces foundational programming concepts and demonstrates how to combine them in a practical application.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cs typeface="AngsanaUPC" panose="020B0502040204020203" pitchFamily="18" charset="-34"/>
              </a:rPr>
            </a:b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cs typeface="AngsanaUPC" panose="020B0502040204020203" pitchFamily="18" charset="-34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cs typeface="AngsanaUPC" panose="020B0502040204020203" pitchFamily="18" charset="-34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658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1211-1938-27.0499486" descr="A screenshot of a computer program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A03276A2-25A7-5E8F-4472-0EA660874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768" y="306583"/>
            <a:ext cx="107899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0B8E-B8EB-8722-3D52-CA5F3152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04" y="529389"/>
            <a:ext cx="9596388" cy="5746283"/>
          </a:xfrm>
        </p:spPr>
        <p:txBody>
          <a:bodyPr>
            <a:normAutofit/>
          </a:bodyPr>
          <a:lstStyle/>
          <a:p>
            <a:r>
              <a:rPr lang="en-US" sz="6000" dirty="0" err="1"/>
              <a:t>ThankYou</a:t>
            </a:r>
            <a:r>
              <a:rPr lang="en-US" sz="6000" dirty="0"/>
              <a:t>…!!!</a:t>
            </a:r>
          </a:p>
        </p:txBody>
      </p:sp>
    </p:spTree>
    <p:extLst>
      <p:ext uri="{BB962C8B-B14F-4D97-AF65-F5344CB8AC3E}">
        <p14:creationId xmlns:p14="http://schemas.microsoft.com/office/powerpoint/2010/main" val="290497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D8D555F-47CF-8BD0-5A00-F56AED3F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32079"/>
            <a:ext cx="11721869" cy="6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A52DD46-F2A0-7D6D-8B40-13AFC2D0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7" y="214424"/>
            <a:ext cx="11824804" cy="64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456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BF3A5608FE0047A979B3812C1306B2" ma:contentTypeVersion="5" ma:contentTypeDescription="Create a new document." ma:contentTypeScope="" ma:versionID="11e3b6bbab2058e12a969e467a9487c8">
  <xsd:schema xmlns:xsd="http://www.w3.org/2001/XMLSchema" xmlns:xs="http://www.w3.org/2001/XMLSchema" xmlns:p="http://schemas.microsoft.com/office/2006/metadata/properties" xmlns:ns3="697f5128-e614-4b00-bdb8-6d8eea39f7f6" targetNamespace="http://schemas.microsoft.com/office/2006/metadata/properties" ma:root="true" ma:fieldsID="575907cb7d4720b613b746e0ac4f384a" ns3:_="">
    <xsd:import namespace="697f5128-e614-4b00-bdb8-6d8eea39f7f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f5128-e614-4b00-bdb8-6d8eea39f7f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D2537C-97AE-42C5-A6D1-3CE1F6D8B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7f5128-e614-4b00-bdb8-6d8eea39f7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1E4C49-B645-465F-BF53-88AF96C7DD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92AEB6-176C-4EDD-8395-7D0336245176}">
  <ds:schemaRefs>
    <ds:schemaRef ds:uri="697f5128-e614-4b00-bdb8-6d8eea39f7f6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436</Words>
  <Application>Microsoft Office PowerPoint</Application>
  <PresentationFormat>Widescreen</PresentationFormat>
  <Paragraphs>44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Abadi</vt:lpstr>
      <vt:lpstr>Aptos</vt:lpstr>
      <vt:lpstr>Arial</vt:lpstr>
      <vt:lpstr>Century Gothic</vt:lpstr>
      <vt:lpstr>Elephant</vt:lpstr>
      <vt:lpstr>Roboto</vt:lpstr>
      <vt:lpstr>Wingdings</vt:lpstr>
      <vt:lpstr>BrushVTI</vt:lpstr>
      <vt:lpstr>Guess the Word game: </vt:lpstr>
      <vt:lpstr>Description:</vt:lpstr>
      <vt:lpstr>PowerPoint Presentation</vt:lpstr>
      <vt:lpstr>PowerPoint Presentation</vt:lpstr>
      <vt:lpstr>PowerPoint Presentation</vt:lpstr>
      <vt:lpstr>PowerPoint Presentation</vt:lpstr>
      <vt:lpstr>ThankYou…!!!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Jadhav, Sneha</dc:creator>
  <cp:lastModifiedBy>Jadhav, Sneha</cp:lastModifiedBy>
  <cp:revision>1</cp:revision>
  <dcterms:created xsi:type="dcterms:W3CDTF">2024-12-11T07:45:19Z</dcterms:created>
  <dcterms:modified xsi:type="dcterms:W3CDTF">2024-12-11T20:00:43Z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0x0101004DBF3A5608FE0047A979B3812C1306B2</vt:lpwstr>
  </property>
</Properties>
</file>